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6" r:id="rId3"/>
    <p:sldId id="267" r:id="rId4"/>
    <p:sldId id="258" r:id="rId5"/>
    <p:sldId id="263" r:id="rId6"/>
    <p:sldId id="262" r:id="rId7"/>
    <p:sldId id="264" r:id="rId8"/>
    <p:sldId id="265" r:id="rId9"/>
    <p:sldId id="266" r:id="rId10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88" y="-1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29600" y="0"/>
            <a:ext cx="15328900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0" y="7772400"/>
            <a:ext cx="153289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064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8636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13208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17780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27100"/>
            <a:ext cx="223901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2514600"/>
            <a:ext cx="22390100" cy="966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pitchFamily="2" charset="2"/>
        <a:buChar char="§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itchFamily="34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>
                <a:sym typeface="Arial" charset="0"/>
              </a:rPr>
              <a:t> Big Data Analytics Survey:  </a:t>
            </a:r>
            <a:br>
              <a:rPr lang="en-US" dirty="0" smtClean="0">
                <a:sym typeface="Arial" charset="0"/>
              </a:rPr>
            </a:br>
            <a:r>
              <a:rPr lang="en-US" dirty="0" smtClean="0">
                <a:sym typeface="Arial" charset="0"/>
              </a:rPr>
              <a:t>How Enterprises are REALLY Using Big Data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dirty="0" smtClean="0">
              <a:sym typeface="Arial" charset="0"/>
            </a:endParaRPr>
          </a:p>
          <a:p>
            <a:pPr marL="0" indent="0" eaLnBrk="1" hangingPunct="1">
              <a:defRPr/>
            </a:pPr>
            <a:endParaRPr lang="en-US" dirty="0" smtClean="0">
              <a:sym typeface="Arial" charset="0"/>
            </a:endParaRPr>
          </a:p>
          <a:p>
            <a:pPr marL="0" indent="0" eaLnBrk="1" hangingPunct="1">
              <a:defRPr/>
            </a:pPr>
            <a:r>
              <a:rPr lang="en-US" dirty="0" smtClean="0">
                <a:sym typeface="Arial" charset="0"/>
              </a:rPr>
              <a:t>Rebecca Shockley</a:t>
            </a:r>
          </a:p>
          <a:p>
            <a:pPr marL="0" indent="0" eaLnBrk="1" hangingPunct="1">
              <a:defRPr/>
            </a:pPr>
            <a:r>
              <a:rPr lang="en-US" dirty="0" smtClean="0">
                <a:sym typeface="Arial" charset="0"/>
              </a:rPr>
              <a:t>Global Research Leader, Business Analytics</a:t>
            </a:r>
          </a:p>
          <a:p>
            <a:pPr marL="0" indent="0" eaLnBrk="1" hangingPunct="1">
              <a:defRPr/>
            </a:pPr>
            <a:r>
              <a:rPr lang="en-US" dirty="0" smtClean="0">
                <a:sym typeface="Arial" charset="0"/>
              </a:rPr>
              <a:t>IBM Institute for Business Value</a:t>
            </a:r>
          </a:p>
          <a:p>
            <a:pPr marL="0" indent="0" eaLnBrk="1" hangingPunct="1">
              <a:defRPr/>
            </a:pPr>
            <a:endParaRPr lang="en-US" dirty="0" smtClean="0"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 big data cover.final with 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99" y="763624"/>
            <a:ext cx="9448802" cy="12188752"/>
          </a:xfrm>
          <a:prstGeom prst="rect">
            <a:avLst/>
          </a:prstGeom>
          <a:ln w="101600">
            <a:solidFill>
              <a:srgbClr val="6600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526000" y="115824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Download the study:</a:t>
            </a:r>
          </a:p>
          <a:p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http://ibm.co/Ts2bpz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8701" y="533400"/>
            <a:ext cx="12326899" cy="12271248"/>
          </a:xfrm>
          <a:prstGeom prst="rect">
            <a:avLst/>
          </a:prstGeom>
          <a:noFill/>
          <a:ln w="101600">
            <a:solidFill>
              <a:srgbClr val="CCCC00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705394" y="13008114"/>
            <a:ext cx="5764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Source: Analytics: The real-world use of big data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© 2012 IBM, IBM Institute for Business Value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721679"/>
            <a:ext cx="12496800" cy="12272642"/>
          </a:xfrm>
          <a:prstGeom prst="rect">
            <a:avLst/>
          </a:prstGeom>
          <a:noFill/>
          <a:ln w="101600">
            <a:solidFill>
              <a:srgbClr val="CCCC00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705394" y="13008114"/>
            <a:ext cx="5764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Source: Analytics: The real-world use of big data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© 2012 IBM, IBM Institute for Business Value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1" y="529445"/>
            <a:ext cx="12485320" cy="12344400"/>
          </a:xfrm>
          <a:prstGeom prst="rect">
            <a:avLst/>
          </a:prstGeom>
          <a:noFill/>
          <a:ln w="101600">
            <a:solidFill>
              <a:srgbClr val="CCCC00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705394" y="13008114"/>
            <a:ext cx="5764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Source: Analytics: The real-world use of big data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© 2012 IBM, IBM Institute for Business Value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6923" y="656200"/>
            <a:ext cx="12476762" cy="12252960"/>
          </a:xfrm>
          <a:prstGeom prst="rect">
            <a:avLst/>
          </a:prstGeom>
          <a:noFill/>
          <a:ln w="101600">
            <a:solidFill>
              <a:srgbClr val="CCCC00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705394" y="13008114"/>
            <a:ext cx="5764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Source: Analytics: The real-world use of big data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© 2012 IBM, IBM Institute for Business Value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646846"/>
            <a:ext cx="12476759" cy="12252960"/>
          </a:xfrm>
          <a:prstGeom prst="rect">
            <a:avLst/>
          </a:prstGeom>
          <a:noFill/>
          <a:ln w="101600">
            <a:solidFill>
              <a:srgbClr val="CCCC00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705394" y="13008114"/>
            <a:ext cx="5764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Source: Analytics: The real-world use of big data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© 2012 IBM, IBM Institute for Business Value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 big data cover.final with log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99" y="763624"/>
            <a:ext cx="9448802" cy="12188752"/>
          </a:xfrm>
          <a:prstGeom prst="rect">
            <a:avLst/>
          </a:prstGeom>
          <a:ln w="101600">
            <a:solidFill>
              <a:srgbClr val="6600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526000" y="115824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Download the study:</a:t>
            </a:r>
          </a:p>
          <a:p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http://ibm.co/Ts2bpz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2200" y="7315200"/>
            <a:ext cx="5943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Pick up a free hard copy of the study at</a:t>
            </a:r>
          </a:p>
          <a:p>
            <a:r>
              <a:rPr lang="en-US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IBM booth #508</a:t>
            </a:r>
          </a:p>
          <a:p>
            <a:r>
              <a:rPr lang="en-US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Sponsors Pavilion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dar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dar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Pages>0</Pages>
  <Words>162</Words>
  <Characters>0</Characters>
  <Application>Microsoft Macintosh PowerPoint</Application>
  <PresentationFormat>Custom</PresentationFormat>
  <Lines>0</Lines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Title &amp; Subtitle dark</vt:lpstr>
      <vt:lpstr>Title &amp; Bullets dark</vt:lpstr>
      <vt:lpstr> Big Data Analytics Survey:   How Enterprises are REALLY Using Big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rshockley</dc:creator>
  <cp:lastModifiedBy>Shirley Bailes</cp:lastModifiedBy>
  <cp:revision>31</cp:revision>
  <dcterms:modified xsi:type="dcterms:W3CDTF">2013-02-26T19:36:31Z</dcterms:modified>
</cp:coreProperties>
</file>